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8" r:id="rId4"/>
    <p:sldId id="264" r:id="rId5"/>
    <p:sldId id="265" r:id="rId6"/>
    <p:sldId id="263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016760"/>
          </a:xfrm>
        </p:spPr>
        <p:txBody>
          <a:bodyPr/>
          <a:lstStyle/>
          <a:p>
            <a:br>
              <a:rPr lang="pt-PT" dirty="0"/>
            </a:br>
            <a:br>
              <a:rPr lang="pt-PT" dirty="0"/>
            </a:br>
            <a:r>
              <a:rPr lang="pt-PT" sz="2800" b="1" dirty="0"/>
              <a:t>INTERAÇÃO POR VOZ NO MUNDO DE JOGO </a:t>
            </a:r>
            <a:endParaRPr lang="pt-PT" sz="1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588660"/>
            <a:ext cx="8825658" cy="861420"/>
          </a:xfrm>
        </p:spPr>
        <p:txBody>
          <a:bodyPr/>
          <a:lstStyle/>
          <a:p>
            <a:r>
              <a:rPr lang="en-US" dirty="0"/>
              <a:t>Projeto </a:t>
            </a:r>
            <a:r>
              <a:rPr lang="en-US" dirty="0" err="1"/>
              <a:t>Mestrado</a:t>
            </a:r>
            <a:r>
              <a:rPr lang="en-US" dirty="0"/>
              <a:t> – IPCA 2018</a:t>
            </a:r>
            <a:endParaRPr lang="pt-PT" dirty="0"/>
          </a:p>
        </p:txBody>
      </p:sp>
      <p:sp>
        <p:nvSpPr>
          <p:cNvPr id="5" name="TextBox 4"/>
          <p:cNvSpPr txBox="1"/>
          <p:nvPr/>
        </p:nvSpPr>
        <p:spPr>
          <a:xfrm>
            <a:off x="7020560" y="5648960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Realizado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: </a:t>
            </a:r>
            <a:r>
              <a:rPr lang="en-US" b="1" dirty="0"/>
              <a:t>João Ferreira 14004</a:t>
            </a:r>
          </a:p>
          <a:p>
            <a:pPr algn="r"/>
            <a:r>
              <a:rPr lang="en-US" dirty="0" err="1"/>
              <a:t>Orientador</a:t>
            </a:r>
            <a:r>
              <a:rPr lang="en-US" dirty="0"/>
              <a:t>: </a:t>
            </a:r>
            <a:r>
              <a:rPr lang="en-US" b="1" dirty="0"/>
              <a:t>Alberto </a:t>
            </a:r>
            <a:r>
              <a:rPr lang="en-US" b="1" dirty="0" err="1"/>
              <a:t>Simões</a:t>
            </a:r>
            <a:endParaRPr lang="en-US" b="1" dirty="0"/>
          </a:p>
          <a:p>
            <a:pPr algn="r"/>
            <a:r>
              <a:rPr lang="en-US" dirty="0">
                <a:solidFill>
                  <a:schemeClr val="accent1"/>
                </a:solidFill>
              </a:rPr>
              <a:t>2018</a:t>
            </a:r>
            <a:endParaRPr lang="pt-P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82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0265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Introdução</a:t>
            </a:r>
            <a:r>
              <a:rPr lang="en-US" dirty="0"/>
              <a:t> - </a:t>
            </a:r>
            <a:r>
              <a:rPr lang="en-US" sz="3200" dirty="0" err="1">
                <a:solidFill>
                  <a:schemeClr val="tx1"/>
                </a:solidFill>
              </a:rPr>
              <a:t>Motivação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endParaRPr lang="pt-PT" sz="32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68" y="2643852"/>
            <a:ext cx="2992152" cy="2244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52" y="2613880"/>
            <a:ext cx="2722748" cy="2274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32" y="2613880"/>
            <a:ext cx="3032115" cy="2274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2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5842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Introdução</a:t>
            </a:r>
            <a:r>
              <a:rPr lang="en-US" dirty="0"/>
              <a:t> - </a:t>
            </a:r>
            <a:r>
              <a:rPr lang="en-US" sz="3200" dirty="0" err="1">
                <a:solidFill>
                  <a:schemeClr val="tx1"/>
                </a:solidFill>
              </a:rPr>
              <a:t>Espectro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0833" y="1687989"/>
            <a:ext cx="4396338" cy="576262"/>
          </a:xfrm>
        </p:spPr>
        <p:txBody>
          <a:bodyPr/>
          <a:lstStyle/>
          <a:p>
            <a:r>
              <a:rPr lang="en-US" dirty="0" err="1"/>
              <a:t>Objectivos</a:t>
            </a:r>
            <a:r>
              <a:rPr lang="en-US" dirty="0"/>
              <a:t> 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0832" y="2297588"/>
            <a:ext cx="4396339" cy="423384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Usar a Voz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interação</a:t>
            </a:r>
            <a:r>
              <a:rPr lang="en-US" dirty="0"/>
              <a:t> no </a:t>
            </a:r>
            <a:r>
              <a:rPr lang="en-US" dirty="0" err="1"/>
              <a:t>mundo</a:t>
            </a:r>
            <a:r>
              <a:rPr lang="en-US" dirty="0"/>
              <a:t> de </a:t>
            </a:r>
            <a:r>
              <a:rPr lang="en-US" dirty="0" err="1"/>
              <a:t>jogo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Criar um NPC para </a:t>
            </a:r>
            <a:r>
              <a:rPr lang="en-US" dirty="0" err="1"/>
              <a:t>testar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Complementar</a:t>
            </a:r>
            <a:r>
              <a:rPr lang="en-US" dirty="0"/>
              <a:t> </a:t>
            </a:r>
            <a:r>
              <a:rPr lang="en-US" dirty="0" err="1"/>
              <a:t>interações</a:t>
            </a:r>
            <a:r>
              <a:rPr lang="en-US" dirty="0"/>
              <a:t> já existentes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Analisar</a:t>
            </a:r>
            <a:r>
              <a:rPr lang="en-US" dirty="0"/>
              <a:t> o tom do </a:t>
            </a:r>
            <a:r>
              <a:rPr lang="en-US" dirty="0" err="1"/>
              <a:t>utilizador</a:t>
            </a:r>
            <a:r>
              <a:rPr lang="en-US" dirty="0"/>
              <a:t> e responder de </a:t>
            </a:r>
            <a:r>
              <a:rPr lang="en-US" dirty="0" err="1"/>
              <a:t>acordo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Idioma</a:t>
            </a:r>
            <a:r>
              <a:rPr lang="en-US" dirty="0"/>
              <a:t>: </a:t>
            </a:r>
            <a:r>
              <a:rPr lang="en-US" dirty="0" err="1"/>
              <a:t>Inglês</a:t>
            </a: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575" y="2362200"/>
            <a:ext cx="4396339" cy="576262"/>
          </a:xfrm>
        </p:spPr>
        <p:txBody>
          <a:bodyPr/>
          <a:lstStyle/>
          <a:p>
            <a:r>
              <a:rPr lang="en-US" dirty="0" err="1"/>
              <a:t>Excluído</a:t>
            </a:r>
            <a:r>
              <a:rPr lang="en-US" dirty="0"/>
              <a:t> do projeto</a:t>
            </a:r>
            <a:endParaRPr lang="pt-PT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575" y="2971800"/>
            <a:ext cx="4396339" cy="37417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Aspecto</a:t>
            </a:r>
            <a:r>
              <a:rPr lang="en-US" dirty="0"/>
              <a:t> </a:t>
            </a:r>
            <a:r>
              <a:rPr lang="en-US" dirty="0" err="1"/>
              <a:t>gráfico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150000"/>
              </a:lnSpc>
            </a:pPr>
            <a:r>
              <a:rPr lang="en-US" dirty="0"/>
              <a:t>Interfaces </a:t>
            </a:r>
            <a:r>
              <a:rPr lang="en-US" dirty="0" err="1"/>
              <a:t>gráficas</a:t>
            </a:r>
            <a:r>
              <a:rPr lang="en-US" dirty="0"/>
              <a:t> (GUIS)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Som</a:t>
            </a:r>
            <a:r>
              <a:rPr lang="en-US" dirty="0"/>
              <a:t> (</a:t>
            </a:r>
            <a:r>
              <a:rPr lang="en-US" dirty="0" err="1"/>
              <a:t>Efeitos</a:t>
            </a:r>
            <a:r>
              <a:rPr lang="en-US" dirty="0"/>
              <a:t> </a:t>
            </a:r>
            <a:r>
              <a:rPr lang="en-US" dirty="0" err="1"/>
              <a:t>sonoros</a:t>
            </a:r>
            <a:r>
              <a:rPr lang="en-US" dirty="0"/>
              <a:t>/</a:t>
            </a:r>
            <a:r>
              <a:rPr lang="en-US" dirty="0" err="1"/>
              <a:t>Música</a:t>
            </a:r>
            <a:r>
              <a:rPr lang="en-US" dirty="0"/>
              <a:t> de </a:t>
            </a:r>
            <a:r>
              <a:rPr lang="en-US" dirty="0" err="1"/>
              <a:t>fundo</a:t>
            </a:r>
            <a:r>
              <a:rPr lang="en-US" dirty="0"/>
              <a:t>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31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5842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Exemplo</a:t>
            </a:r>
            <a:r>
              <a:rPr lang="en-US" dirty="0">
                <a:solidFill>
                  <a:schemeClr val="accent1"/>
                </a:solidFill>
              </a:rPr>
              <a:t> A</a:t>
            </a:r>
            <a:endParaRPr lang="pt-PT" dirty="0"/>
          </a:p>
        </p:txBody>
      </p:sp>
      <p:pic>
        <p:nvPicPr>
          <p:cNvPr id="11" name="Picture 10" descr="Image result for gta 5 weapon st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03" y="2359296"/>
            <a:ext cx="5327437" cy="299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572555"/>
            <a:ext cx="4396338" cy="576262"/>
          </a:xfrm>
        </p:spPr>
        <p:txBody>
          <a:bodyPr/>
          <a:lstStyle/>
          <a:p>
            <a:r>
              <a:rPr lang="en-US" dirty="0"/>
              <a:t>Comprar um item</a:t>
            </a:r>
            <a:endParaRPr lang="pt-PT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9354" y="2413024"/>
            <a:ext cx="4508079" cy="451708"/>
            <a:chOff x="449354" y="2413024"/>
            <a:chExt cx="4508079" cy="45170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54" y="2458878"/>
              <a:ext cx="360000" cy="36000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1103312" y="2413024"/>
              <a:ext cx="0" cy="451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137226" y="2454212"/>
              <a:ext cx="382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Pedir </a:t>
              </a:r>
              <a:r>
                <a:rPr lang="en-US" dirty="0" err="1"/>
                <a:t>Arma</a:t>
              </a:r>
              <a:r>
                <a:rPr lang="en-US" dirty="0"/>
                <a:t> X</a:t>
              </a:r>
              <a:endParaRPr lang="pt-PT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66111" y="3010276"/>
            <a:ext cx="5579014" cy="923330"/>
            <a:chOff x="466111" y="3062434"/>
            <a:chExt cx="5579014" cy="92333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11" y="3344099"/>
              <a:ext cx="360000" cy="360000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1103312" y="3125836"/>
              <a:ext cx="0" cy="79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160292" y="3062434"/>
              <a:ext cx="48848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/>
                <a:t>Perceber</a:t>
              </a:r>
              <a:r>
                <a:rPr lang="en-US" dirty="0"/>
                <a:t> se user tem dinheiro </a:t>
              </a:r>
              <a:r>
                <a:rPr lang="en-US" dirty="0" err="1"/>
                <a:t>suficiente</a:t>
              </a:r>
              <a:endParaRPr lang="en-US" dirty="0"/>
            </a:p>
            <a:p>
              <a:pPr>
                <a:lnSpc>
                  <a:spcPct val="150000"/>
                </a:lnSpc>
              </a:pPr>
              <a:r>
                <a:rPr lang="en-US" dirty="0" err="1"/>
                <a:t>Sugerir</a:t>
              </a:r>
              <a:r>
                <a:rPr lang="en-US" dirty="0"/>
                <a:t> upgrades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49354" y="4079150"/>
            <a:ext cx="4508079" cy="455189"/>
            <a:chOff x="449354" y="4029889"/>
            <a:chExt cx="4508079" cy="455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54" y="4077483"/>
              <a:ext cx="360000" cy="360000"/>
            </a:xfrm>
            <a:prstGeom prst="rect">
              <a:avLst/>
            </a:prstGeom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1103312" y="4031629"/>
              <a:ext cx="0" cy="451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137226" y="4029889"/>
              <a:ext cx="3820207" cy="45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Pedir </a:t>
              </a:r>
              <a:r>
                <a:rPr lang="en-US" dirty="0" err="1"/>
                <a:t>lista</a:t>
              </a:r>
              <a:r>
                <a:rPr lang="en-US" dirty="0"/>
                <a:t> de upgrades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45535" y="4679883"/>
            <a:ext cx="4642657" cy="870688"/>
            <a:chOff x="345535" y="4573329"/>
            <a:chExt cx="4642657" cy="870688"/>
          </a:xfrm>
        </p:grpSpPr>
        <p:grpSp>
          <p:nvGrpSpPr>
            <p:cNvPr id="41" name="Group 40"/>
            <p:cNvGrpSpPr/>
            <p:nvPr/>
          </p:nvGrpSpPr>
          <p:grpSpPr>
            <a:xfrm>
              <a:off x="345535" y="4693313"/>
              <a:ext cx="587916" cy="630720"/>
              <a:chOff x="345535" y="4648082"/>
              <a:chExt cx="587916" cy="63072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535" y="4648082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51" y="4918802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29" name="Straight Connector 28"/>
            <p:cNvCxnSpPr/>
            <p:nvPr/>
          </p:nvCxnSpPr>
          <p:spPr>
            <a:xfrm>
              <a:off x="1103312" y="4610410"/>
              <a:ext cx="0" cy="79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167985" y="4573329"/>
              <a:ext cx="3820207" cy="870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/>
                <a:t>Expor</a:t>
              </a:r>
              <a:r>
                <a:rPr lang="en-US" dirty="0"/>
                <a:t> upgrades </a:t>
              </a:r>
              <a:r>
                <a:rPr lang="en-US" dirty="0" err="1"/>
                <a:t>desbloqueados</a:t>
              </a:r>
              <a:endParaRPr lang="en-US" dirty="0"/>
            </a:p>
            <a:p>
              <a:pPr>
                <a:lnSpc>
                  <a:spcPct val="150000"/>
                </a:lnSpc>
              </a:pPr>
              <a:r>
                <a:rPr lang="en-US" dirty="0"/>
                <a:t>….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49354" y="5696114"/>
            <a:ext cx="4538837" cy="455189"/>
            <a:chOff x="449354" y="5572681"/>
            <a:chExt cx="4538837" cy="45518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54" y="5620275"/>
              <a:ext cx="360000" cy="360000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>
              <a:off x="1103312" y="5574421"/>
              <a:ext cx="0" cy="451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67984" y="5572681"/>
              <a:ext cx="3820207" cy="45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/>
                <a:t>Finalizar</a:t>
              </a:r>
              <a:r>
                <a:rPr lang="en-US" dirty="0"/>
                <a:t> compra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258015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blogs-images.forbes.com/erikkain/files/2015/09/Destiny-ghost-scan.jpg?width=9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03" y="2389775"/>
            <a:ext cx="5633472" cy="2996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5842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Exemplo</a:t>
            </a:r>
            <a:r>
              <a:rPr lang="en-US" dirty="0">
                <a:solidFill>
                  <a:schemeClr val="accent1"/>
                </a:solidFill>
              </a:rPr>
              <a:t> B</a:t>
            </a:r>
            <a:endParaRPr lang="pt-PT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572555"/>
            <a:ext cx="4396338" cy="576262"/>
          </a:xfrm>
        </p:spPr>
        <p:txBody>
          <a:bodyPr/>
          <a:lstStyle/>
          <a:p>
            <a:r>
              <a:rPr lang="en-US" dirty="0" err="1"/>
              <a:t>Conhecer</a:t>
            </a:r>
            <a:r>
              <a:rPr lang="en-US" dirty="0"/>
              <a:t> </a:t>
            </a:r>
            <a:r>
              <a:rPr lang="en-US" dirty="0" err="1"/>
              <a:t>objectivos</a:t>
            </a:r>
            <a:endParaRPr lang="pt-PT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9354" y="2413024"/>
            <a:ext cx="4508079" cy="451708"/>
            <a:chOff x="449354" y="2413024"/>
            <a:chExt cx="4508079" cy="45170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54" y="2458878"/>
              <a:ext cx="360000" cy="36000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1103312" y="2413024"/>
              <a:ext cx="0" cy="451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37226" y="2454212"/>
              <a:ext cx="3820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Pedir </a:t>
              </a:r>
              <a:r>
                <a:rPr lang="en-US" dirty="0" err="1"/>
                <a:t>objectivos</a:t>
              </a:r>
              <a:r>
                <a:rPr lang="en-US" dirty="0"/>
                <a:t> </a:t>
              </a:r>
              <a:r>
                <a:rPr lang="en-US" dirty="0" err="1"/>
                <a:t>disponíveis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6111" y="3127072"/>
            <a:ext cx="5579014" cy="923330"/>
            <a:chOff x="466111" y="3062434"/>
            <a:chExt cx="5579014" cy="92333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11" y="3344099"/>
              <a:ext cx="360000" cy="3600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1103312" y="3125836"/>
              <a:ext cx="0" cy="7965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160292" y="3062434"/>
              <a:ext cx="48848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/>
                <a:t>Listar</a:t>
              </a:r>
              <a:r>
                <a:rPr lang="en-US" dirty="0"/>
                <a:t> </a:t>
              </a:r>
              <a:r>
                <a:rPr lang="en-US" dirty="0" err="1"/>
                <a:t>objectivos</a:t>
              </a:r>
              <a:endParaRPr lang="en-US" dirty="0"/>
            </a:p>
            <a:p>
              <a:pPr>
                <a:lnSpc>
                  <a:spcPct val="150000"/>
                </a:lnSpc>
              </a:pPr>
              <a:r>
                <a:rPr lang="en-US" dirty="0" err="1"/>
                <a:t>Informar</a:t>
              </a:r>
              <a:r>
                <a:rPr lang="en-US" dirty="0"/>
                <a:t> </a:t>
              </a:r>
              <a:r>
                <a:rPr lang="en-US" dirty="0" err="1"/>
                <a:t>distância</a:t>
              </a:r>
              <a:r>
                <a:rPr lang="en-US" dirty="0"/>
                <a:t> e </a:t>
              </a:r>
              <a:r>
                <a:rPr lang="en-US" dirty="0" err="1"/>
                <a:t>dificuldade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9354" y="4312742"/>
            <a:ext cx="4508079" cy="455189"/>
            <a:chOff x="449354" y="4029889"/>
            <a:chExt cx="4508079" cy="45518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354" y="4077483"/>
              <a:ext cx="360000" cy="360000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1103312" y="4031629"/>
              <a:ext cx="0" cy="451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137226" y="4029889"/>
              <a:ext cx="3820207" cy="45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/>
                <a:t>Escolher</a:t>
              </a:r>
              <a:r>
                <a:rPr lang="en-US" dirty="0"/>
                <a:t> </a:t>
              </a:r>
              <a:r>
                <a:rPr lang="en-US" dirty="0" err="1"/>
                <a:t>objectivo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6111" y="5030271"/>
            <a:ext cx="4522081" cy="455189"/>
            <a:chOff x="466111" y="4585727"/>
            <a:chExt cx="4522081" cy="45518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11" y="4633321"/>
              <a:ext cx="360000" cy="360000"/>
            </a:xfrm>
            <a:prstGeom prst="rect">
              <a:avLst/>
            </a:prstGeom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1103312" y="4591870"/>
              <a:ext cx="0" cy="442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167985" y="4585727"/>
              <a:ext cx="3820207" cy="45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/>
                <a:t>Fixar</a:t>
              </a:r>
              <a:r>
                <a:rPr lang="en-US" dirty="0"/>
                <a:t> </a:t>
              </a:r>
              <a:r>
                <a:rPr lang="en-US" dirty="0" err="1"/>
                <a:t>objectivo</a:t>
              </a:r>
              <a:r>
                <a:rPr lang="en-US" dirty="0"/>
                <a:t> no </a:t>
              </a:r>
              <a:r>
                <a:rPr lang="en-US" dirty="0" err="1"/>
                <a:t>mapa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6614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46960" y="1412240"/>
            <a:ext cx="5821680" cy="5303520"/>
            <a:chOff x="2346960" y="1544320"/>
            <a:chExt cx="5821680" cy="501904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049520" y="1544320"/>
              <a:ext cx="0" cy="5019040"/>
            </a:xfrm>
            <a:prstGeom prst="line">
              <a:avLst/>
            </a:prstGeom>
            <a:ln w="19050" cap="sq">
              <a:solidFill>
                <a:schemeClr val="tx1">
                  <a:alpha val="4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46960" y="1544320"/>
              <a:ext cx="0" cy="5019040"/>
            </a:xfrm>
            <a:prstGeom prst="line">
              <a:avLst/>
            </a:prstGeom>
            <a:ln w="19050" cap="sq">
              <a:solidFill>
                <a:schemeClr val="tx1">
                  <a:alpha val="4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168640" y="1544320"/>
              <a:ext cx="0" cy="5019040"/>
            </a:xfrm>
            <a:prstGeom prst="line">
              <a:avLst/>
            </a:prstGeom>
            <a:ln w="19050" cap="sq">
              <a:solidFill>
                <a:schemeClr val="tx1">
                  <a:alpha val="4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5842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Diagrama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técnico</a:t>
            </a:r>
            <a:endParaRPr lang="pt-PT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"/>
          <a:stretch/>
        </p:blipFill>
        <p:spPr>
          <a:xfrm>
            <a:off x="991234" y="2999678"/>
            <a:ext cx="10042526" cy="3624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93" y="1289862"/>
            <a:ext cx="1618303" cy="83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160" y="1175940"/>
            <a:ext cx="1158240" cy="1158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54" y="1289862"/>
            <a:ext cx="1168402" cy="1157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57" y="1412240"/>
            <a:ext cx="872151" cy="87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C842CA-F4A1-4F9E-925D-828F5522AFB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9862"/>
            <a:ext cx="1168402" cy="1157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62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453096" y="3066079"/>
            <a:ext cx="3285809" cy="7258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solidFill>
                  <a:schemeClr val="accent1"/>
                </a:solidFill>
              </a:rPr>
              <a:t>Desafios</a:t>
            </a:r>
            <a:r>
              <a:rPr lang="en-US" dirty="0">
                <a:solidFill>
                  <a:schemeClr val="accent1"/>
                </a:solidFill>
              </a:rPr>
              <a:t>?</a:t>
            </a:r>
            <a:endParaRPr lang="pt-PT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53096" y="3066079"/>
            <a:ext cx="3285809" cy="7258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solidFill>
                  <a:schemeClr val="accent1"/>
                </a:solidFill>
              </a:rPr>
              <a:t>Questões</a:t>
            </a:r>
            <a:r>
              <a:rPr lang="en-US" dirty="0">
                <a:solidFill>
                  <a:schemeClr val="accent1"/>
                </a:solidFill>
              </a:rPr>
              <a:t>?</a:t>
            </a:r>
            <a:endParaRPr lang="pt-PT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3096" y="3066079"/>
            <a:ext cx="3285809" cy="7258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Testers?</a:t>
            </a:r>
            <a:endParaRPr lang="pt-PT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53096" y="3066079"/>
            <a:ext cx="3285809" cy="7258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solidFill>
                  <a:schemeClr val="accent1"/>
                </a:solidFill>
              </a:rPr>
              <a:t>Sugestões</a:t>
            </a:r>
            <a:r>
              <a:rPr lang="en-US" dirty="0">
                <a:solidFill>
                  <a:schemeClr val="accent1"/>
                </a:solidFill>
              </a:rPr>
              <a:t>?</a:t>
            </a:r>
            <a:endParaRPr lang="pt-PT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53096" y="3066079"/>
            <a:ext cx="3285809" cy="7258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Helpers?</a:t>
            </a:r>
            <a:endParaRPr lang="pt-PT" dirty="0"/>
          </a:p>
        </p:txBody>
      </p:sp>
      <p:grpSp>
        <p:nvGrpSpPr>
          <p:cNvPr id="16" name="Group 15"/>
          <p:cNvGrpSpPr/>
          <p:nvPr/>
        </p:nvGrpSpPr>
        <p:grpSpPr>
          <a:xfrm>
            <a:off x="4453095" y="538131"/>
            <a:ext cx="3285809" cy="5781738"/>
            <a:chOff x="8101171" y="538132"/>
            <a:chExt cx="3285809" cy="5781738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8101171" y="3066080"/>
              <a:ext cx="3285809" cy="725842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dirty="0" err="1">
                  <a:solidFill>
                    <a:schemeClr val="accent1"/>
                  </a:solidFill>
                </a:rPr>
                <a:t>Desafios</a:t>
              </a:r>
              <a:r>
                <a:rPr lang="en-US" dirty="0">
                  <a:solidFill>
                    <a:schemeClr val="accent1"/>
                  </a:solidFill>
                </a:rPr>
                <a:t>?</a:t>
              </a:r>
              <a:endParaRPr lang="pt-PT" dirty="0"/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>
            <a:xfrm>
              <a:off x="8101171" y="538132"/>
              <a:ext cx="3285809" cy="725842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dirty="0" err="1">
                  <a:solidFill>
                    <a:schemeClr val="accent1"/>
                  </a:solidFill>
                </a:rPr>
                <a:t>Questões</a:t>
              </a:r>
              <a:r>
                <a:rPr lang="en-US" dirty="0">
                  <a:solidFill>
                    <a:schemeClr val="accent1"/>
                  </a:solidFill>
                </a:rPr>
                <a:t>?</a:t>
              </a:r>
              <a:endParaRPr lang="pt-PT" dirty="0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8101171" y="4330054"/>
              <a:ext cx="3285809" cy="725842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Testers?</a:t>
              </a:r>
              <a:endParaRPr lang="pt-PT" dirty="0"/>
            </a:p>
          </p:txBody>
        </p:sp>
        <p:sp>
          <p:nvSpPr>
            <p:cNvPr id="13" name="Title 1"/>
            <p:cNvSpPr txBox="1">
              <a:spLocks/>
            </p:cNvSpPr>
            <p:nvPr/>
          </p:nvSpPr>
          <p:spPr>
            <a:xfrm>
              <a:off x="8101171" y="1802106"/>
              <a:ext cx="3285809" cy="725842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dirty="0" err="1">
                  <a:solidFill>
                    <a:schemeClr val="accent1"/>
                  </a:solidFill>
                </a:rPr>
                <a:t>Sugestões</a:t>
              </a:r>
              <a:r>
                <a:rPr lang="en-US" dirty="0">
                  <a:solidFill>
                    <a:schemeClr val="accent1"/>
                  </a:solidFill>
                </a:rPr>
                <a:t>?</a:t>
              </a:r>
              <a:endParaRPr lang="pt-PT" dirty="0"/>
            </a:p>
          </p:txBody>
        </p: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8101171" y="5594028"/>
              <a:ext cx="3285809" cy="725842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Helpers?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48265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214</TotalTime>
  <Words>151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  INTERAÇÃO POR VOZ NO MUNDO DE JOGO </vt:lpstr>
      <vt:lpstr>Introdução - Motivação </vt:lpstr>
      <vt:lpstr>Introdução - Espectro </vt:lpstr>
      <vt:lpstr>Exemplo A</vt:lpstr>
      <vt:lpstr>Exemplo B</vt:lpstr>
      <vt:lpstr>Diagrama técnico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INTERAÇÃO POR VOZ NO MUNDO DE JOGO</dc:title>
  <dc:creator>Joao P. Ferreira</dc:creator>
  <cp:lastModifiedBy>Joao P. Ferreira</cp:lastModifiedBy>
  <cp:revision>21</cp:revision>
  <dcterms:created xsi:type="dcterms:W3CDTF">2018-02-10T01:05:05Z</dcterms:created>
  <dcterms:modified xsi:type="dcterms:W3CDTF">2020-04-21T22:32:36Z</dcterms:modified>
</cp:coreProperties>
</file>